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67" r:id="rId5"/>
    <p:sldId id="269" r:id="rId6"/>
    <p:sldId id="263" r:id="rId7"/>
    <p:sldId id="258" r:id="rId8"/>
    <p:sldId id="270" r:id="rId9"/>
    <p:sldId id="272" r:id="rId10"/>
    <p:sldId id="273" r:id="rId11"/>
    <p:sldId id="271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28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C4D84-BDC3-5648-B06D-79FD36D49FA5}" type="datetimeFigureOut">
              <a:rPr lang="en-US" smtClean="0"/>
              <a:t>11/8/15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84064-27D9-7A4D-8DB7-D8AF2259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7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84064-27D9-7A4D-8DB7-D8AF225937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9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84064-27D9-7A4D-8DB7-D8AF225937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9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84064-27D9-7A4D-8DB7-D8AF225937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5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E61D6-9D93-D941-A7BA-4C35562C41EE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8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5893-3EB9-8C4B-AFEE-7ED68FFE8760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6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D3C5D-1A32-0542-8E0D-C4237FAF51AC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9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2126D-E3E0-F34E-886E-F81261C2CB6B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6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8267-112C-3942-96A6-45DF0D63F483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9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9F0-9F64-EC45-944A-7DEE97DC3F71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9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8DAF7-06B9-F24F-9DE2-21CBE4FF6E30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78C6E-B441-E741-A20F-55EE79853FC7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3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8AEF-35C5-A84F-A4C9-A5871D588F9D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72DD8-7F40-924C-B2BE-B860125306BD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5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CF5-006B-8043-BDA2-1D5B7C361055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44D7-388C-664C-B749-FD31DF4E6D64}" type="datetime1">
              <a:rPr lang="zh-CN" altLang="en-US" smtClean="0"/>
              <a:t>15/11/8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223A4-3243-5444-B428-2A51CCC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5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hyperlink" Target="https://youtu.be/-MOwN28-gO4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5804" y="583750"/>
            <a:ext cx="7772400" cy="1470025"/>
          </a:xfrm>
        </p:spPr>
        <p:txBody>
          <a:bodyPr/>
          <a:lstStyle/>
          <a:p>
            <a:r>
              <a:rPr lang="en-US" sz="7200" b="1" i="1" dirty="0" smtClean="0">
                <a:solidFill>
                  <a:srgbClr val="FFFFFF"/>
                </a:solidFill>
                <a:latin typeface="Papyrus"/>
                <a:cs typeface="Papyrus"/>
              </a:rPr>
              <a:t>Tomorning</a:t>
            </a:r>
            <a:endParaRPr lang="en-US" sz="7200" b="1" i="1" dirty="0">
              <a:solidFill>
                <a:srgbClr val="FFFFFF"/>
              </a:solidFill>
              <a:latin typeface="Papyrus"/>
              <a:cs typeface="Papyru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1607" y="3820280"/>
            <a:ext cx="6400800" cy="1930136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solidFill>
                  <a:srgbClr val="D9D9D9"/>
                </a:solidFill>
                <a:latin typeface="Papyrus"/>
                <a:cs typeface="Papyrus"/>
              </a:rPr>
              <a:t>Ximin</a:t>
            </a:r>
            <a:r>
              <a:rPr lang="en-US" sz="3600" dirty="0" smtClean="0">
                <a:solidFill>
                  <a:srgbClr val="D9D9D9"/>
                </a:solidFill>
                <a:latin typeface="Papyrus"/>
                <a:cs typeface="Papyrus"/>
              </a:rPr>
              <a:t> Zhang</a:t>
            </a:r>
          </a:p>
          <a:p>
            <a:r>
              <a:rPr lang="en-US" sz="3600" dirty="0" smtClean="0">
                <a:solidFill>
                  <a:srgbClr val="D9D9D9"/>
                </a:solidFill>
                <a:latin typeface="Papyrus"/>
                <a:cs typeface="Papyrus"/>
              </a:rPr>
              <a:t>Florence Huang</a:t>
            </a:r>
          </a:p>
          <a:p>
            <a:r>
              <a:rPr lang="en-US" sz="3600" dirty="0" smtClean="0">
                <a:solidFill>
                  <a:srgbClr val="D9D9D9"/>
                </a:solidFill>
                <a:latin typeface="Papyrus"/>
                <a:cs typeface="Papyrus"/>
              </a:rPr>
              <a:t>Shayne He</a:t>
            </a:r>
            <a:endParaRPr lang="en-US" sz="3600" dirty="0">
              <a:solidFill>
                <a:srgbClr val="D9D9D9"/>
              </a:solidFill>
              <a:latin typeface="Papyrus"/>
              <a:cs typeface="Papyru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58240" y="2435038"/>
            <a:ext cx="5081961" cy="79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FFFFF"/>
                </a:solidFill>
                <a:latin typeface="Papyrus"/>
                <a:cs typeface="Papyrus"/>
              </a:rPr>
              <a:t>Group 4</a:t>
            </a:r>
            <a:endParaRPr lang="en-US" sz="3200" dirty="0">
              <a:solidFill>
                <a:srgbClr val="FFFFFF"/>
              </a:solidFill>
              <a:latin typeface="Papyrus"/>
              <a:cs typeface="Papyru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9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736" y="185650"/>
            <a:ext cx="8229600" cy="1033787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800000"/>
                </a:solidFill>
                <a:latin typeface="Papyrus"/>
                <a:cs typeface="Papyrus"/>
              </a:rPr>
              <a:t>Calendar &amp; Weather</a:t>
            </a:r>
            <a:endParaRPr lang="en-US" sz="4800" dirty="0">
              <a:solidFill>
                <a:srgbClr val="800000"/>
              </a:solidFill>
              <a:latin typeface="Papyrus"/>
              <a:cs typeface="Papyrus"/>
            </a:endParaRPr>
          </a:p>
        </p:txBody>
      </p:sp>
      <p:pic>
        <p:nvPicPr>
          <p:cNvPr id="8" name="Content Placeholder 7" descr="calendarss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263"/>
          <a:stretch/>
        </p:blipFill>
        <p:spPr>
          <a:xfrm>
            <a:off x="135414" y="1466185"/>
            <a:ext cx="8873171" cy="4974494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326640" y="888361"/>
            <a:ext cx="4511040" cy="66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Papyrus"/>
                <a:cs typeface="Papyrus"/>
              </a:rPr>
              <a:t>Coming soon</a:t>
            </a:r>
            <a:endParaRPr lang="en-US" sz="2800" dirty="0">
              <a:latin typeface="Papyrus"/>
              <a:cs typeface="Papyru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https://youtu.be/-</a:t>
            </a:r>
            <a:r>
              <a:rPr lang="en-US" dirty="0" smtClean="0">
                <a:hlinkClick r:id="rId3"/>
              </a:rPr>
              <a:t>MOwN28-gO4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dirty="0" smtClean="0">
                <a:latin typeface="Papyrus" charset="0"/>
                <a:ea typeface="Papyrus" charset="0"/>
                <a:cs typeface="Papyrus" charset="0"/>
              </a:rPr>
              <a:t>Enjoy Watching</a:t>
            </a:r>
            <a:endParaRPr lang="en-US" sz="7200" dirty="0">
              <a:latin typeface="Papyrus" charset="0"/>
              <a:ea typeface="Papyrus" charset="0"/>
              <a:cs typeface="Papyrus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Papyrus"/>
                <a:cs typeface="Papyrus"/>
              </a:rPr>
              <a:t>Demonstration</a:t>
            </a:r>
            <a:endParaRPr lang="en-US" sz="5400" dirty="0">
              <a:latin typeface="Papyrus"/>
              <a:cs typeface="Papyrus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202" y="900065"/>
            <a:ext cx="8229600" cy="1690123"/>
          </a:xfrm>
        </p:spPr>
        <p:txBody>
          <a:bodyPr>
            <a:noAutofit/>
          </a:bodyPr>
          <a:lstStyle/>
          <a:p>
            <a:r>
              <a:rPr lang="en-US" sz="8000" b="1" i="1" dirty="0" smtClean="0">
                <a:solidFill>
                  <a:schemeClr val="bg1"/>
                </a:solidFill>
                <a:latin typeface="Papyrus"/>
                <a:cs typeface="Papyrus"/>
              </a:rPr>
              <a:t>Thank you!</a:t>
            </a:r>
            <a:endParaRPr lang="en-US" sz="8000" b="1" i="1" dirty="0">
              <a:solidFill>
                <a:schemeClr val="bg1"/>
              </a:solidFill>
              <a:latin typeface="Papyrus"/>
              <a:cs typeface="Papyru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7202" y="385728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rgbClr val="FFFFFF"/>
                </a:solidFill>
                <a:latin typeface="Papyrus"/>
                <a:cs typeface="Papyrus"/>
              </a:rPr>
              <a:t>QUESTION?</a:t>
            </a:r>
            <a:endParaRPr lang="en-US" sz="5400" dirty="0">
              <a:solidFill>
                <a:srgbClr val="FFFFFF"/>
              </a:solidFill>
              <a:latin typeface="Papyrus"/>
              <a:cs typeface="Papyru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0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Papyrus"/>
                <a:cs typeface="Papyrus"/>
              </a:rPr>
              <a:t>Introduction</a:t>
            </a:r>
            <a:endParaRPr lang="en-US" sz="6600" dirty="0">
              <a:latin typeface="Papyrus"/>
              <a:cs typeface="Papyr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latin typeface="Papyrus"/>
                <a:cs typeface="Papyrus"/>
              </a:rPr>
              <a:t>Sleeping Concept</a:t>
            </a:r>
          </a:p>
          <a:p>
            <a:endParaRPr lang="en-US" dirty="0" smtClean="0">
              <a:latin typeface="Papyrus"/>
              <a:cs typeface="Papyrus"/>
            </a:endParaRPr>
          </a:p>
          <a:p>
            <a:r>
              <a:rPr lang="en-US" dirty="0" smtClean="0">
                <a:latin typeface="Papyrus"/>
                <a:cs typeface="Papyrus"/>
              </a:rPr>
              <a:t>Deep Stage</a:t>
            </a:r>
          </a:p>
          <a:p>
            <a:endParaRPr lang="en-US" dirty="0" smtClean="0">
              <a:latin typeface="Papyrus"/>
              <a:cs typeface="Papyrus"/>
            </a:endParaRPr>
          </a:p>
          <a:p>
            <a:r>
              <a:rPr lang="en-US" dirty="0" smtClean="0">
                <a:latin typeface="Papyrus"/>
                <a:cs typeface="Papyrus"/>
              </a:rPr>
              <a:t>Light Stage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8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Papyrus"/>
                <a:cs typeface="Papyrus"/>
              </a:rPr>
              <a:t>What does our App </a:t>
            </a:r>
            <a:r>
              <a:rPr lang="en-US" sz="5400" dirty="0" smtClean="0">
                <a:solidFill>
                  <a:srgbClr val="953735"/>
                </a:solidFill>
                <a:latin typeface="Papyrus"/>
                <a:cs typeface="Papyrus"/>
              </a:rPr>
              <a:t>do</a:t>
            </a:r>
            <a:r>
              <a:rPr lang="en-US" sz="5400" dirty="0" smtClean="0">
                <a:latin typeface="Papyrus"/>
                <a:cs typeface="Papyrus"/>
              </a:rPr>
              <a:t>?</a:t>
            </a:r>
            <a:endParaRPr lang="en-US" sz="5400" dirty="0">
              <a:latin typeface="Papyrus"/>
              <a:cs typeface="Papyr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015"/>
            <a:ext cx="8229600" cy="5405120"/>
          </a:xfr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rgbClr val="800000"/>
                </a:solidFill>
                <a:latin typeface="Papyrus"/>
                <a:cs typeface="Papyrus"/>
              </a:rPr>
              <a:t>Alarm                                                   </a:t>
            </a:r>
            <a:r>
              <a:rPr lang="en-US" sz="3000" dirty="0" smtClean="0">
                <a:latin typeface="Papyrus"/>
                <a:cs typeface="Papyrus"/>
              </a:rPr>
              <a:t>( Version 1 )</a:t>
            </a:r>
            <a:endParaRPr lang="en-US" sz="3000" dirty="0">
              <a:latin typeface="Papyrus"/>
              <a:cs typeface="Papyrus"/>
            </a:endParaRPr>
          </a:p>
          <a:p>
            <a:r>
              <a:rPr lang="en-US" sz="3000" dirty="0" smtClean="0">
                <a:solidFill>
                  <a:srgbClr val="800000"/>
                </a:solidFill>
                <a:latin typeface="Papyrus"/>
                <a:cs typeface="Papyrus"/>
              </a:rPr>
              <a:t>Assessment Report                        </a:t>
            </a:r>
            <a:r>
              <a:rPr lang="en-US" sz="3000" dirty="0" smtClean="0">
                <a:solidFill>
                  <a:srgbClr val="000000"/>
                </a:solidFill>
                <a:latin typeface="Papyrus"/>
                <a:cs typeface="Papyrus"/>
              </a:rPr>
              <a:t>( Version 2)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Papyrus"/>
                <a:cs typeface="Papyrus"/>
              </a:rPr>
              <a:t>--  </a:t>
            </a:r>
            <a:r>
              <a:rPr lang="en-US" sz="1800" dirty="0" smtClean="0">
                <a:latin typeface="Papyrus"/>
                <a:cs typeface="Papyrus"/>
              </a:rPr>
              <a:t>Nice </a:t>
            </a:r>
            <a:r>
              <a:rPr lang="en-US" sz="1800" dirty="0">
                <a:latin typeface="Papyrus"/>
                <a:cs typeface="Papyrus"/>
              </a:rPr>
              <a:t>Graph of Sleeping Status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Papyrus"/>
                <a:cs typeface="Papyrus"/>
              </a:rPr>
              <a:t>--  </a:t>
            </a:r>
            <a:r>
              <a:rPr lang="en-US" sz="1800" dirty="0" smtClean="0">
                <a:latin typeface="Papyrus"/>
                <a:cs typeface="Papyrus"/>
              </a:rPr>
              <a:t>Sleeping </a:t>
            </a:r>
            <a:r>
              <a:rPr lang="en-US" sz="1800" dirty="0">
                <a:latin typeface="Papyrus"/>
                <a:cs typeface="Papyrus"/>
              </a:rPr>
              <a:t>Summary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Papyrus"/>
                <a:cs typeface="Papyrus"/>
              </a:rPr>
              <a:t>--  </a:t>
            </a:r>
            <a:r>
              <a:rPr lang="en-US" sz="1800" dirty="0" smtClean="0">
                <a:latin typeface="Papyrus"/>
                <a:cs typeface="Papyrus"/>
              </a:rPr>
              <a:t>Sharing Options</a:t>
            </a:r>
            <a:endParaRPr lang="en-US" sz="1800" dirty="0" smtClean="0">
              <a:solidFill>
                <a:srgbClr val="000000"/>
              </a:solidFill>
              <a:latin typeface="Papyrus"/>
              <a:cs typeface="Papyrus"/>
            </a:endParaRPr>
          </a:p>
          <a:p>
            <a:r>
              <a:rPr lang="en-US" sz="3000" dirty="0" smtClean="0">
                <a:solidFill>
                  <a:srgbClr val="800000"/>
                </a:solidFill>
                <a:latin typeface="Papyrus"/>
                <a:cs typeface="Papyrus"/>
              </a:rPr>
              <a:t>Calendar &amp; Weather                       </a:t>
            </a:r>
            <a:r>
              <a:rPr lang="en-US" sz="3000" dirty="0" smtClean="0">
                <a:latin typeface="Papyrus"/>
                <a:cs typeface="Papyrus"/>
              </a:rPr>
              <a:t>( </a:t>
            </a:r>
            <a:r>
              <a:rPr lang="en-US" sz="3000" dirty="0">
                <a:latin typeface="Papyrus"/>
                <a:cs typeface="Papyrus"/>
              </a:rPr>
              <a:t>Version 3</a:t>
            </a:r>
            <a:r>
              <a:rPr lang="en-US" sz="3000" dirty="0" smtClean="0">
                <a:latin typeface="Papyrus"/>
                <a:cs typeface="Papyrus"/>
              </a:rPr>
              <a:t>)</a:t>
            </a:r>
            <a:endParaRPr lang="en-US" sz="3000" dirty="0">
              <a:latin typeface="Papyrus"/>
              <a:cs typeface="Papyrus"/>
            </a:endParaRPr>
          </a:p>
          <a:p>
            <a:pPr marL="0" indent="0">
              <a:buNone/>
            </a:pPr>
            <a:r>
              <a:rPr lang="en-US" sz="1800" dirty="0" smtClean="0">
                <a:latin typeface="Papyrus"/>
                <a:cs typeface="Papyrus"/>
              </a:rPr>
              <a:t>--  Weather </a:t>
            </a:r>
            <a:r>
              <a:rPr lang="en-US" sz="1800" dirty="0">
                <a:latin typeface="Papyrus"/>
                <a:cs typeface="Papyrus"/>
              </a:rPr>
              <a:t>Condition Display</a:t>
            </a:r>
          </a:p>
          <a:p>
            <a:pPr marL="0" indent="0">
              <a:buNone/>
            </a:pPr>
            <a:r>
              <a:rPr lang="en-US" sz="1800" dirty="0">
                <a:latin typeface="Papyrus"/>
                <a:cs typeface="Papyrus"/>
              </a:rPr>
              <a:t>-- </a:t>
            </a:r>
            <a:r>
              <a:rPr lang="en-US" sz="1800" dirty="0" smtClean="0">
                <a:latin typeface="Papyrus"/>
                <a:cs typeface="Papyrus"/>
              </a:rPr>
              <a:t> Event </a:t>
            </a:r>
            <a:r>
              <a:rPr lang="en-US" sz="1800" dirty="0">
                <a:latin typeface="Papyrus"/>
                <a:cs typeface="Papyrus"/>
              </a:rPr>
              <a:t>Item Add and Delete</a:t>
            </a:r>
          </a:p>
          <a:p>
            <a:pPr marL="0" indent="0">
              <a:buNone/>
            </a:pPr>
            <a:r>
              <a:rPr lang="en-US" sz="1800" dirty="0">
                <a:latin typeface="Papyrus"/>
                <a:cs typeface="Papyrus"/>
              </a:rPr>
              <a:t>-</a:t>
            </a:r>
            <a:r>
              <a:rPr lang="en-US" sz="1800" dirty="0" smtClean="0">
                <a:latin typeface="Papyrus"/>
                <a:cs typeface="Papyrus"/>
              </a:rPr>
              <a:t>-  Import </a:t>
            </a:r>
            <a:r>
              <a:rPr lang="en-US" sz="1800" dirty="0">
                <a:latin typeface="Papyrus"/>
                <a:cs typeface="Papyrus"/>
              </a:rPr>
              <a:t>System Calendar</a:t>
            </a:r>
          </a:p>
          <a:p>
            <a:pPr marL="0" indent="0">
              <a:buNone/>
            </a:pPr>
            <a:r>
              <a:rPr lang="en-US" sz="1800" dirty="0">
                <a:latin typeface="Papyrus"/>
                <a:cs typeface="Papyrus"/>
              </a:rPr>
              <a:t>-</a:t>
            </a:r>
            <a:r>
              <a:rPr lang="en-US" sz="1800" dirty="0" smtClean="0">
                <a:latin typeface="Papyrus"/>
                <a:cs typeface="Papyrus"/>
              </a:rPr>
              <a:t>-  Switch </a:t>
            </a:r>
            <a:r>
              <a:rPr lang="en-US" sz="1800" dirty="0">
                <a:latin typeface="Papyrus"/>
                <a:cs typeface="Papyrus"/>
              </a:rPr>
              <a:t>to Calendar after Alarm </a:t>
            </a:r>
            <a:r>
              <a:rPr lang="en-US" sz="1800" dirty="0" smtClean="0">
                <a:latin typeface="Papyrus"/>
                <a:cs typeface="Papyrus"/>
              </a:rPr>
              <a:t>Triggered</a:t>
            </a:r>
            <a:endParaRPr lang="en-US" sz="1800" dirty="0">
              <a:latin typeface="Papyrus"/>
              <a:cs typeface="Papyrus"/>
            </a:endParaRPr>
          </a:p>
          <a:p>
            <a:r>
              <a:rPr lang="en-US" sz="3000" dirty="0" smtClean="0">
                <a:solidFill>
                  <a:srgbClr val="800000"/>
                </a:solidFill>
                <a:latin typeface="Papyrus"/>
                <a:cs typeface="Papyrus"/>
              </a:rPr>
              <a:t>Settings </a:t>
            </a:r>
            <a:r>
              <a:rPr lang="en-US" dirty="0" smtClean="0">
                <a:solidFill>
                  <a:srgbClr val="800000"/>
                </a:solidFill>
                <a:latin typeface="Papyrus"/>
                <a:cs typeface="Papyrus"/>
              </a:rPr>
              <a:t>                                           </a:t>
            </a:r>
            <a:r>
              <a:rPr lang="en-US" dirty="0">
                <a:latin typeface="Papyrus"/>
                <a:cs typeface="Papyrus"/>
              </a:rPr>
              <a:t>( Version 3</a:t>
            </a:r>
            <a:r>
              <a:rPr lang="en-US" dirty="0" smtClean="0">
                <a:latin typeface="Papyrus"/>
                <a:cs typeface="Papyrus"/>
              </a:rPr>
              <a:t>)</a:t>
            </a:r>
            <a:endParaRPr lang="en-US" dirty="0" smtClean="0">
              <a:solidFill>
                <a:srgbClr val="800000"/>
              </a:solidFill>
              <a:latin typeface="Papyrus"/>
              <a:cs typeface="Papyrus"/>
            </a:endParaRPr>
          </a:p>
          <a:p>
            <a:pPr marL="0" indent="0">
              <a:buNone/>
            </a:pPr>
            <a:r>
              <a:rPr lang="en-US" sz="1800" dirty="0" smtClean="0">
                <a:latin typeface="Papyrus"/>
                <a:cs typeface="Papyrus"/>
              </a:rPr>
              <a:t>--  More Themes &amp; Music &amp; Languages provided</a:t>
            </a:r>
          </a:p>
          <a:p>
            <a:pPr marL="0" indent="0">
              <a:buNone/>
            </a:pPr>
            <a:r>
              <a:rPr lang="en-US" sz="1800" dirty="0">
                <a:latin typeface="Papyrus"/>
                <a:cs typeface="Papyrus"/>
              </a:rPr>
              <a:t>-</a:t>
            </a:r>
            <a:r>
              <a:rPr lang="en-US" sz="1800" dirty="0" smtClean="0">
                <a:latin typeface="Papyrus"/>
                <a:cs typeface="Papyrus"/>
              </a:rPr>
              <a:t>-  System </a:t>
            </a:r>
            <a:r>
              <a:rPr lang="en-US" sz="1800" dirty="0">
                <a:latin typeface="Papyrus"/>
                <a:cs typeface="Papyrus"/>
              </a:rPr>
              <a:t>backup alarm option</a:t>
            </a:r>
          </a:p>
          <a:p>
            <a:pPr marL="0" indent="0">
              <a:buNone/>
            </a:pPr>
            <a:r>
              <a:rPr lang="en-US" sz="1800" dirty="0" smtClean="0">
                <a:latin typeface="Papyrus"/>
                <a:cs typeface="Papyrus"/>
              </a:rPr>
              <a:t>--  About Us</a:t>
            </a:r>
            <a:endParaRPr lang="en-US" sz="1800" dirty="0">
              <a:latin typeface="Papyrus"/>
              <a:cs typeface="Papyru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9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486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Papyrus"/>
                <a:cs typeface="Papyrus"/>
              </a:rPr>
              <a:t>What does our App </a:t>
            </a:r>
            <a:r>
              <a:rPr lang="en-US" sz="4800" dirty="0" smtClean="0">
                <a:solidFill>
                  <a:srgbClr val="953735"/>
                </a:solidFill>
                <a:latin typeface="Papyrus"/>
                <a:cs typeface="Papyrus"/>
              </a:rPr>
              <a:t>Can’t </a:t>
            </a:r>
            <a:r>
              <a:rPr lang="en-US" sz="4800" dirty="0" smtClean="0">
                <a:latin typeface="Papyrus"/>
                <a:cs typeface="Papyrus"/>
              </a:rPr>
              <a:t>do</a:t>
            </a:r>
            <a:endParaRPr lang="en-US" sz="4800" dirty="0">
              <a:latin typeface="Papyrus"/>
              <a:cs typeface="Papyr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0127"/>
            <a:ext cx="8229600" cy="4580334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Papyrus"/>
                <a:cs typeface="Papyrus"/>
              </a:rPr>
              <a:t>Improve Sleep</a:t>
            </a:r>
          </a:p>
          <a:p>
            <a:endParaRPr lang="en-US" dirty="0" smtClean="0">
              <a:latin typeface="Papyrus"/>
              <a:cs typeface="Papyrus"/>
            </a:endParaRPr>
          </a:p>
          <a:p>
            <a:r>
              <a:rPr lang="en-US" dirty="0" smtClean="0">
                <a:latin typeface="Papyrus"/>
                <a:cs typeface="Papyrus"/>
              </a:rPr>
              <a:t>Medical Use</a:t>
            </a:r>
          </a:p>
          <a:p>
            <a:endParaRPr lang="en-US" dirty="0" smtClean="0">
              <a:latin typeface="Papyrus"/>
              <a:cs typeface="Papyrus"/>
            </a:endParaRPr>
          </a:p>
          <a:p>
            <a:r>
              <a:rPr lang="en-US" dirty="0" smtClean="0">
                <a:latin typeface="Papyrus"/>
                <a:cs typeface="Papyrus"/>
              </a:rPr>
              <a:t>Internet Needed</a:t>
            </a:r>
          </a:p>
          <a:p>
            <a:endParaRPr lang="en-US" dirty="0">
              <a:latin typeface="Papyrus"/>
              <a:cs typeface="Papyrus"/>
            </a:endParaRPr>
          </a:p>
          <a:p>
            <a:r>
              <a:rPr lang="en-US" dirty="0" smtClean="0">
                <a:latin typeface="Papyrus"/>
                <a:cs typeface="Papyrus"/>
              </a:rPr>
              <a:t>DIY Photo</a:t>
            </a:r>
            <a:endParaRPr lang="en-US" dirty="0">
              <a:latin typeface="Papyrus"/>
              <a:cs typeface="Papyru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7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802"/>
            <a:ext cx="8229600" cy="1038291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Papyrus"/>
                <a:cs typeface="Papyrus"/>
              </a:rPr>
              <a:t>Current Version (1)</a:t>
            </a:r>
            <a:endParaRPr lang="en-US" dirty="0">
              <a:latin typeface="Papyrus"/>
              <a:cs typeface="Papyr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20184"/>
            <a:ext cx="8229600" cy="360597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Papyrus"/>
                <a:cs typeface="Papyrus"/>
              </a:rPr>
              <a:t>Whole project Structure</a:t>
            </a:r>
          </a:p>
          <a:p>
            <a:endParaRPr lang="en-US" sz="1000" dirty="0" smtClean="0">
              <a:latin typeface="Papyrus"/>
              <a:cs typeface="Papyrus"/>
            </a:endParaRPr>
          </a:p>
          <a:p>
            <a:r>
              <a:rPr lang="en-US" dirty="0" smtClean="0">
                <a:latin typeface="Papyrus"/>
                <a:cs typeface="Papyrus"/>
              </a:rPr>
              <a:t>Background image</a:t>
            </a:r>
          </a:p>
          <a:p>
            <a:endParaRPr lang="en-US" sz="1000" dirty="0" smtClean="0">
              <a:latin typeface="Papyrus"/>
              <a:cs typeface="Papyrus"/>
            </a:endParaRPr>
          </a:p>
          <a:p>
            <a:r>
              <a:rPr lang="en-US" dirty="0" smtClean="0">
                <a:latin typeface="Papyrus"/>
                <a:cs typeface="Papyrus"/>
              </a:rPr>
              <a:t>Beautiful Rotating Clock</a:t>
            </a:r>
          </a:p>
          <a:p>
            <a:endParaRPr lang="en-US" sz="1000" dirty="0" smtClean="0">
              <a:latin typeface="Papyrus"/>
              <a:cs typeface="Papyrus"/>
            </a:endParaRPr>
          </a:p>
          <a:p>
            <a:r>
              <a:rPr lang="en-US" dirty="0" smtClean="0">
                <a:latin typeface="Papyrus"/>
                <a:cs typeface="Papyrus"/>
              </a:rPr>
              <a:t>Setting Buttons</a:t>
            </a:r>
          </a:p>
          <a:p>
            <a:endParaRPr lang="en-US" sz="1100" dirty="0" smtClean="0">
              <a:latin typeface="Papyrus"/>
              <a:cs typeface="Papyrus"/>
            </a:endParaRPr>
          </a:p>
          <a:p>
            <a:r>
              <a:rPr lang="en-US" dirty="0" err="1" smtClean="0">
                <a:latin typeface="Papyrus"/>
                <a:cs typeface="Papyrus"/>
              </a:rPr>
              <a:t>Healthkit</a:t>
            </a:r>
            <a:r>
              <a:rPr lang="en-US" dirty="0" smtClean="0">
                <a:latin typeface="Papyrus"/>
                <a:cs typeface="Papyrus"/>
              </a:rPr>
              <a:t> Enable needed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290093"/>
            <a:ext cx="8229600" cy="1038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Papyrus"/>
                <a:cs typeface="Papyrus"/>
              </a:rPr>
              <a:t>Alarm, not with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Papyrus"/>
                <a:cs typeface="Papyrus"/>
              </a:rPr>
              <a:t>Healthkit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68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Papyrus"/>
                <a:cs typeface="Papyrus"/>
              </a:rPr>
              <a:t>Testing</a:t>
            </a:r>
            <a:endParaRPr lang="en-US" sz="6000" dirty="0">
              <a:latin typeface="Papyrus"/>
              <a:cs typeface="Papyr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5600"/>
            <a:ext cx="8229600" cy="4673283"/>
          </a:xfrm>
        </p:spPr>
        <p:txBody>
          <a:bodyPr/>
          <a:lstStyle/>
          <a:p>
            <a:r>
              <a:rPr lang="en-US" sz="4000" dirty="0" smtClean="0">
                <a:latin typeface="Papyrus"/>
                <a:cs typeface="Papyrus"/>
              </a:rPr>
              <a:t>Unit test</a:t>
            </a:r>
          </a:p>
          <a:p>
            <a:endParaRPr lang="en-US" sz="4000" dirty="0" smtClean="0">
              <a:latin typeface="Papyrus"/>
              <a:cs typeface="Papyrus"/>
            </a:endParaRPr>
          </a:p>
          <a:p>
            <a:r>
              <a:rPr lang="en-US" sz="4000" dirty="0" smtClean="0">
                <a:latin typeface="Papyrus"/>
                <a:cs typeface="Papyrus"/>
              </a:rPr>
              <a:t>IOS Simulator</a:t>
            </a:r>
          </a:p>
          <a:p>
            <a:endParaRPr lang="en-US" sz="4000" dirty="0" smtClean="0">
              <a:latin typeface="Papyrus"/>
              <a:cs typeface="Papyrus"/>
            </a:endParaRPr>
          </a:p>
          <a:p>
            <a:r>
              <a:rPr lang="en-US" sz="4000" dirty="0" smtClean="0">
                <a:latin typeface="Papyrus"/>
                <a:cs typeface="Papyrus"/>
              </a:rPr>
              <a:t>User Acceptance Test</a:t>
            </a:r>
          </a:p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9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968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800000"/>
                </a:solidFill>
                <a:latin typeface="Papyrus"/>
                <a:cs typeface="Papyrus"/>
              </a:rPr>
              <a:t>Set </a:t>
            </a:r>
            <a:r>
              <a:rPr lang="en-US" sz="5400" dirty="0" smtClean="0">
                <a:solidFill>
                  <a:srgbClr val="800000"/>
                </a:solidFill>
                <a:latin typeface="Papyrus"/>
                <a:cs typeface="Papyrus"/>
              </a:rPr>
              <a:t>Alarm: Time </a:t>
            </a:r>
            <a:r>
              <a:rPr lang="en-US" sz="5400" dirty="0">
                <a:solidFill>
                  <a:srgbClr val="800000"/>
                </a:solidFill>
                <a:latin typeface="Papyrus"/>
                <a:cs typeface="Papyrus"/>
              </a:rPr>
              <a:t>and M</a:t>
            </a:r>
            <a:r>
              <a:rPr lang="en-US" sz="5400" dirty="0" smtClean="0">
                <a:solidFill>
                  <a:srgbClr val="800000"/>
                </a:solidFill>
                <a:latin typeface="Papyrus"/>
                <a:cs typeface="Papyrus"/>
              </a:rPr>
              <a:t>usic</a:t>
            </a:r>
            <a:endParaRPr lang="en-US" sz="5400" dirty="0">
              <a:solidFill>
                <a:srgbClr val="800000"/>
              </a:solidFill>
              <a:latin typeface="Papyrus"/>
              <a:cs typeface="Papyrus"/>
            </a:endParaRPr>
          </a:p>
        </p:txBody>
      </p:sp>
      <p:pic>
        <p:nvPicPr>
          <p:cNvPr id="6" name="Picture 5" descr="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77" y="1166054"/>
            <a:ext cx="3096372" cy="5372858"/>
          </a:xfrm>
          <a:prstGeom prst="rect">
            <a:avLst/>
          </a:prstGeom>
        </p:spPr>
      </p:pic>
      <p:pic>
        <p:nvPicPr>
          <p:cNvPr id="8" name="Content Placeholder 7" descr="1.jp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" b="363"/>
          <a:stretch/>
        </p:blipFill>
        <p:spPr>
          <a:xfrm>
            <a:off x="550902" y="1166054"/>
            <a:ext cx="3142899" cy="5372858"/>
          </a:xfrm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968"/>
            <a:ext cx="8229600" cy="1057612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953735"/>
                </a:solidFill>
                <a:latin typeface="Papyrus"/>
                <a:cs typeface="Papyrus"/>
              </a:rPr>
              <a:t>Cancel </a:t>
            </a:r>
            <a:r>
              <a:rPr lang="en-US" sz="5400" dirty="0" smtClean="0">
                <a:solidFill>
                  <a:srgbClr val="953735"/>
                </a:solidFill>
                <a:latin typeface="Papyrus"/>
                <a:cs typeface="Papyrus"/>
              </a:rPr>
              <a:t>Alarm &amp; Reset</a:t>
            </a:r>
            <a:endParaRPr lang="en-US" sz="5400" dirty="0">
              <a:solidFill>
                <a:srgbClr val="953735"/>
              </a:solidFill>
              <a:latin typeface="Papyrus"/>
              <a:cs typeface="Papyrus"/>
            </a:endParaRPr>
          </a:p>
        </p:txBody>
      </p:sp>
      <p:pic>
        <p:nvPicPr>
          <p:cNvPr id="6" name="Picture 5" descr="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6" y="1079840"/>
            <a:ext cx="3043477" cy="5459072"/>
          </a:xfrm>
          <a:prstGeom prst="rect">
            <a:avLst/>
          </a:prstGeom>
        </p:spPr>
      </p:pic>
      <p:pic>
        <p:nvPicPr>
          <p:cNvPr id="7" name="Picture 6" descr="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81" y="1079840"/>
            <a:ext cx="3120086" cy="5453918"/>
          </a:xfrm>
          <a:prstGeom prst="rect">
            <a:avLst/>
          </a:prstGeom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7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05" y="185897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800000"/>
                </a:solidFill>
                <a:latin typeface="Papyrus"/>
                <a:cs typeface="Papyrus"/>
              </a:rPr>
              <a:t>Sleeping Assessment Report</a:t>
            </a:r>
            <a:endParaRPr lang="en-US" sz="4800" dirty="0">
              <a:solidFill>
                <a:srgbClr val="800000"/>
              </a:solidFill>
              <a:latin typeface="Papyrus"/>
              <a:cs typeface="Papyrus"/>
            </a:endParaRPr>
          </a:p>
        </p:txBody>
      </p:sp>
      <p:pic>
        <p:nvPicPr>
          <p:cNvPr id="4" name="Content Placeholder 3" descr="reports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 b="6535"/>
          <a:stretch>
            <a:fillRect/>
          </a:stretch>
        </p:blipFill>
        <p:spPr>
          <a:xfrm>
            <a:off x="375723" y="1623225"/>
            <a:ext cx="8380165" cy="480662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9680" y="1034568"/>
            <a:ext cx="4511040" cy="66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Papyrus"/>
                <a:cs typeface="Papyrus"/>
              </a:rPr>
              <a:t>Coming soon</a:t>
            </a:r>
            <a:endParaRPr lang="en-US" sz="2800" dirty="0">
              <a:latin typeface="Papyrus"/>
              <a:cs typeface="Papyru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CMPT275-04 Assignment03</a:t>
            </a: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23A4-3243-5444-B428-2A51CCC6DC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6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211</Words>
  <Application>Microsoft Macintosh PowerPoint</Application>
  <PresentationFormat>全屏显示(4:3)</PresentationFormat>
  <Paragraphs>92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Calibri</vt:lpstr>
      <vt:lpstr>Papyrus</vt:lpstr>
      <vt:lpstr>宋体</vt:lpstr>
      <vt:lpstr>Arial</vt:lpstr>
      <vt:lpstr>Office Theme</vt:lpstr>
      <vt:lpstr>Tomorning</vt:lpstr>
      <vt:lpstr>Introduction</vt:lpstr>
      <vt:lpstr>What does our App do?</vt:lpstr>
      <vt:lpstr>What does our App Can’t do</vt:lpstr>
      <vt:lpstr>Current Version (1)</vt:lpstr>
      <vt:lpstr>Testing</vt:lpstr>
      <vt:lpstr>Set Alarm: Time and Music</vt:lpstr>
      <vt:lpstr>Cancel Alarm &amp; Reset</vt:lpstr>
      <vt:lpstr>Sleeping Assessment Report</vt:lpstr>
      <vt:lpstr>Calendar &amp; Weather</vt:lpstr>
      <vt:lpstr>Demonstration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Tomorning</dc:title>
  <dc:creator>Simon Fraser University</dc:creator>
  <cp:lastModifiedBy>BAIMING QIAO</cp:lastModifiedBy>
  <cp:revision>42</cp:revision>
  <dcterms:created xsi:type="dcterms:W3CDTF">2015-11-07T21:30:32Z</dcterms:created>
  <dcterms:modified xsi:type="dcterms:W3CDTF">2015-11-09T08:07:52Z</dcterms:modified>
</cp:coreProperties>
</file>